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1416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A851-ABB7-4AAD-8EA0-2A8E5D6452BC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15C87-30EA-4E33-A813-CF2C0B26F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158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A851-ABB7-4AAD-8EA0-2A8E5D6452BC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15C87-30EA-4E33-A813-CF2C0B26F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738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A851-ABB7-4AAD-8EA0-2A8E5D6452BC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15C87-30EA-4E33-A813-CF2C0B26F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045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A851-ABB7-4AAD-8EA0-2A8E5D6452BC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15C87-30EA-4E33-A813-CF2C0B26F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95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A851-ABB7-4AAD-8EA0-2A8E5D6452BC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15C87-30EA-4E33-A813-CF2C0B26F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15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A851-ABB7-4AAD-8EA0-2A8E5D6452BC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15C87-30EA-4E33-A813-CF2C0B26F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090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A851-ABB7-4AAD-8EA0-2A8E5D6452BC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15C87-30EA-4E33-A813-CF2C0B26F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985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A851-ABB7-4AAD-8EA0-2A8E5D6452BC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15C87-30EA-4E33-A813-CF2C0B26F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5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A851-ABB7-4AAD-8EA0-2A8E5D6452BC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15C87-30EA-4E33-A813-CF2C0B26F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657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A851-ABB7-4AAD-8EA0-2A8E5D6452BC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15C87-30EA-4E33-A813-CF2C0B26F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137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A851-ABB7-4AAD-8EA0-2A8E5D6452BC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15C87-30EA-4E33-A813-CF2C0B26F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796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BA851-ABB7-4AAD-8EA0-2A8E5D6452BC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15C87-30EA-4E33-A813-CF2C0B26F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844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13333" cy="5448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3813"/>
          <a:stretch/>
        </p:blipFill>
        <p:spPr>
          <a:xfrm>
            <a:off x="9313333" y="3630240"/>
            <a:ext cx="2497665" cy="18180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3332" y="1825676"/>
            <a:ext cx="2497667" cy="18045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8227"/>
          <a:stretch/>
        </p:blipFill>
        <p:spPr>
          <a:xfrm>
            <a:off x="9296400" y="0"/>
            <a:ext cx="2514598" cy="182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195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" y="135315"/>
            <a:ext cx="9867900" cy="7971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Berlin Sans FB Demi" panose="020E0802020502020306" pitchFamily="34" charset="0"/>
              </a:rPr>
              <a:t>Ma </a:t>
            </a:r>
            <a:r>
              <a:rPr lang="en-US" sz="3200" dirty="0" err="1" smtClean="0">
                <a:latin typeface="Berlin Sans FB Demi" panose="020E0802020502020306" pitchFamily="34" charset="0"/>
              </a:rPr>
              <a:t>voiture</a:t>
            </a:r>
            <a:r>
              <a:rPr lang="en-US" sz="3200" dirty="0" smtClean="0">
                <a:latin typeface="Berlin Sans FB Demi" panose="020E0802020502020306" pitchFamily="34" charset="0"/>
              </a:rPr>
              <a:t> </a:t>
            </a:r>
            <a:r>
              <a:rPr lang="en-US" sz="3200" dirty="0" err="1" smtClean="0">
                <a:latin typeface="Berlin Sans FB Demi" panose="020E0802020502020306" pitchFamily="34" charset="0"/>
              </a:rPr>
              <a:t>est</a:t>
            </a:r>
            <a:r>
              <a:rPr lang="en-US" sz="3200" dirty="0" smtClean="0">
                <a:latin typeface="Berlin Sans FB Demi" panose="020E0802020502020306" pitchFamily="34" charset="0"/>
              </a:rPr>
              <a:t>…</a:t>
            </a:r>
            <a:endParaRPr lang="en-US" sz="3200" dirty="0">
              <a:latin typeface="Berlin Sans FB Demi" panose="020E0802020502020306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Berlin Sans FB Demi" panose="020E0802020502020306" pitchFamily="34" charset="0"/>
              </a:rPr>
              <a:t>Rouge/noire/beige/</a:t>
            </a:r>
            <a:r>
              <a:rPr lang="en-US" sz="3200" dirty="0" err="1" smtClean="0">
                <a:latin typeface="Berlin Sans FB Demi" panose="020E0802020502020306" pitchFamily="34" charset="0"/>
              </a:rPr>
              <a:t>grise</a:t>
            </a:r>
            <a:r>
              <a:rPr lang="en-US" sz="3200" dirty="0" smtClean="0">
                <a:latin typeface="Berlin Sans FB Demi" panose="020E0802020502020306" pitchFamily="34" charset="0"/>
              </a:rPr>
              <a:t> (</a:t>
            </a:r>
            <a:r>
              <a:rPr lang="en-US" sz="3200" dirty="0" err="1" smtClean="0">
                <a:latin typeface="Berlin Sans FB Demi" panose="020E0802020502020306" pitchFamily="34" charset="0"/>
              </a:rPr>
              <a:t>métallisé</a:t>
            </a:r>
            <a:r>
              <a:rPr lang="en-US" sz="3200" dirty="0" smtClean="0">
                <a:latin typeface="Berlin Sans FB Demi" panose="020E0802020502020306" pitchFamily="34" charset="0"/>
              </a:rPr>
              <a:t>)/blanche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latin typeface="Berlin Sans FB Demi" panose="020E0802020502020306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Berlin Sans FB Demi" panose="020E0802020502020306" pitchFamily="34" charset="0"/>
              </a:rPr>
              <a:t>Petit/</a:t>
            </a:r>
            <a:r>
              <a:rPr lang="en-US" sz="3200" dirty="0" err="1" smtClean="0">
                <a:latin typeface="Berlin Sans FB Demi" panose="020E0802020502020306" pitchFamily="34" charset="0"/>
              </a:rPr>
              <a:t>grande</a:t>
            </a:r>
            <a:endParaRPr lang="en-US" sz="3200" dirty="0" smtClean="0">
              <a:latin typeface="Berlin Sans FB Demi" panose="020E0802020502020306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latin typeface="Berlin Sans FB Demi" panose="020E0802020502020306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Berlin Sans FB Demi" panose="020E0802020502020306" pitchFamily="34" charset="0"/>
              </a:rPr>
              <a:t>Nouvelle/</a:t>
            </a:r>
            <a:r>
              <a:rPr lang="en-US" sz="3200" dirty="0" err="1" smtClean="0">
                <a:latin typeface="Berlin Sans FB Demi" panose="020E0802020502020306" pitchFamily="34" charset="0"/>
              </a:rPr>
              <a:t>vieille</a:t>
            </a:r>
            <a:endParaRPr lang="en-US" sz="3200" dirty="0">
              <a:latin typeface="Berlin Sans FB Demi" panose="020E0802020502020306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 smtClean="0">
              <a:latin typeface="Berlin Sans FB Demi" panose="020E0802020502020306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 smtClean="0">
                <a:latin typeface="Berlin Sans FB Demi" panose="020E0802020502020306" pitchFamily="34" charset="0"/>
              </a:rPr>
              <a:t>Econome</a:t>
            </a:r>
            <a:r>
              <a:rPr lang="en-US" sz="3200" dirty="0" smtClean="0">
                <a:latin typeface="Berlin Sans FB Demi" panose="020E0802020502020306" pitchFamily="34" charset="0"/>
              </a:rPr>
              <a:t> </a:t>
            </a:r>
            <a:r>
              <a:rPr lang="en-US" sz="3200" dirty="0" err="1" smtClean="0">
                <a:latin typeface="Berlin Sans FB Demi" panose="020E0802020502020306" pitchFamily="34" charset="0"/>
              </a:rPr>
              <a:t>en</a:t>
            </a:r>
            <a:r>
              <a:rPr lang="en-US" sz="3200" dirty="0" smtClean="0">
                <a:latin typeface="Berlin Sans FB Demi" panose="020E0802020502020306" pitchFamily="34" charset="0"/>
              </a:rPr>
              <a:t> carburant</a:t>
            </a:r>
          </a:p>
          <a:p>
            <a:endParaRPr lang="en-US" sz="3200" dirty="0" smtClean="0">
              <a:latin typeface="Berlin Sans FB Demi" panose="020E0802020502020306" pitchFamily="34" charset="0"/>
            </a:endParaRPr>
          </a:p>
          <a:p>
            <a:r>
              <a:rPr lang="en-US" sz="3200" dirty="0" smtClean="0">
                <a:latin typeface="Berlin Sans FB Demi" panose="020E0802020502020306" pitchFamily="34" charset="0"/>
              </a:rPr>
              <a:t>Ma </a:t>
            </a:r>
            <a:r>
              <a:rPr lang="en-US" sz="3200" dirty="0" err="1" smtClean="0">
                <a:latin typeface="Berlin Sans FB Demi" panose="020E0802020502020306" pitchFamily="34" charset="0"/>
              </a:rPr>
              <a:t>voiture</a:t>
            </a:r>
            <a:r>
              <a:rPr lang="en-US" sz="3200" dirty="0" smtClean="0">
                <a:latin typeface="Berlin Sans FB Demi" panose="020E0802020502020306" pitchFamily="34" charset="0"/>
              </a:rPr>
              <a:t> a…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Berlin Sans FB Demi" panose="020E0802020502020306" pitchFamily="34" charset="0"/>
              </a:rPr>
              <a:t>Un grand (petit) </a:t>
            </a:r>
            <a:r>
              <a:rPr lang="en-US" sz="3200" dirty="0" err="1" smtClean="0">
                <a:latin typeface="Berlin Sans FB Demi" panose="020E0802020502020306" pitchFamily="34" charset="0"/>
              </a:rPr>
              <a:t>moteur</a:t>
            </a:r>
            <a:endParaRPr lang="en-US" sz="3200" dirty="0" smtClean="0">
              <a:latin typeface="Berlin Sans FB Demi" panose="020E0802020502020306" pitchFamily="34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Berlin Sans FB Demi" panose="020E0802020502020306" pitchFamily="34" charset="0"/>
              </a:rPr>
              <a:t>Des sieges </a:t>
            </a:r>
            <a:r>
              <a:rPr lang="en-US" sz="3200" dirty="0" err="1" smtClean="0">
                <a:latin typeface="Berlin Sans FB Demi" panose="020E0802020502020306" pitchFamily="34" charset="0"/>
              </a:rPr>
              <a:t>chauffés</a:t>
            </a:r>
            <a:endParaRPr lang="en-US" sz="3200" dirty="0" smtClean="0">
              <a:latin typeface="Berlin Sans FB Demi" panose="020E0802020502020306" pitchFamily="34" charset="0"/>
            </a:endParaRPr>
          </a:p>
          <a:p>
            <a:endParaRPr lang="en-US" sz="3200" dirty="0" smtClean="0">
              <a:latin typeface="Berlin Sans FB Demi" panose="020E0802020502020306" pitchFamily="34" charset="0"/>
            </a:endParaRPr>
          </a:p>
          <a:p>
            <a:endParaRPr lang="en-US" sz="3200" dirty="0">
              <a:latin typeface="Berlin Sans FB Demi" panose="020E0802020502020306" pitchFamily="34" charset="0"/>
            </a:endParaRPr>
          </a:p>
          <a:p>
            <a:endParaRPr lang="en-US" sz="32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907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" y="135315"/>
            <a:ext cx="9867900" cy="7971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Je </a:t>
            </a:r>
            <a:r>
              <a:rPr lang="en-US" sz="3200" dirty="0" err="1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préfère</a:t>
            </a:r>
            <a:r>
              <a:rPr lang="en-US" sz="32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 que </a:t>
            </a:r>
            <a:r>
              <a:rPr lang="en-US" sz="3200" dirty="0" smtClean="0">
                <a:latin typeface="Berlin Sans FB Demi" panose="020E0802020502020306" pitchFamily="34" charset="0"/>
              </a:rPr>
              <a:t>ma </a:t>
            </a:r>
            <a:r>
              <a:rPr lang="en-US" sz="3200" dirty="0" err="1" smtClean="0">
                <a:latin typeface="Berlin Sans FB Demi" panose="020E0802020502020306" pitchFamily="34" charset="0"/>
              </a:rPr>
              <a:t>voiture</a:t>
            </a:r>
            <a:r>
              <a:rPr lang="en-US" sz="3200" dirty="0" smtClean="0">
                <a:latin typeface="Berlin Sans FB Demi" panose="020E0802020502020306" pitchFamily="34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soit</a:t>
            </a:r>
            <a:endParaRPr lang="en-US" sz="3200" dirty="0">
              <a:solidFill>
                <a:srgbClr val="FF0000"/>
              </a:solidFill>
              <a:latin typeface="Berlin Sans FB Demi" panose="020E0802020502020306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Berlin Sans FB Demi" panose="020E0802020502020306" pitchFamily="34" charset="0"/>
              </a:rPr>
              <a:t>Rouge/noire/beige/</a:t>
            </a:r>
            <a:r>
              <a:rPr lang="en-US" sz="3200" dirty="0" err="1" smtClean="0">
                <a:latin typeface="Berlin Sans FB Demi" panose="020E0802020502020306" pitchFamily="34" charset="0"/>
              </a:rPr>
              <a:t>grise</a:t>
            </a:r>
            <a:r>
              <a:rPr lang="en-US" sz="3200" dirty="0" smtClean="0">
                <a:latin typeface="Berlin Sans FB Demi" panose="020E0802020502020306" pitchFamily="34" charset="0"/>
              </a:rPr>
              <a:t> (</a:t>
            </a:r>
            <a:r>
              <a:rPr lang="en-US" sz="3200" dirty="0" err="1" smtClean="0">
                <a:latin typeface="Berlin Sans FB Demi" panose="020E0802020502020306" pitchFamily="34" charset="0"/>
              </a:rPr>
              <a:t>métallisé</a:t>
            </a:r>
            <a:r>
              <a:rPr lang="en-US" sz="3200" dirty="0" smtClean="0">
                <a:latin typeface="Berlin Sans FB Demi" panose="020E0802020502020306" pitchFamily="34" charset="0"/>
              </a:rPr>
              <a:t>)/blanche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latin typeface="Berlin Sans FB Demi" panose="020E0802020502020306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Berlin Sans FB Demi" panose="020E0802020502020306" pitchFamily="34" charset="0"/>
              </a:rPr>
              <a:t>Petit/</a:t>
            </a:r>
            <a:r>
              <a:rPr lang="en-US" sz="3200" dirty="0" err="1" smtClean="0">
                <a:latin typeface="Berlin Sans FB Demi" panose="020E0802020502020306" pitchFamily="34" charset="0"/>
              </a:rPr>
              <a:t>grande</a:t>
            </a:r>
            <a:endParaRPr lang="en-US" sz="3200" dirty="0" smtClean="0">
              <a:latin typeface="Berlin Sans FB Demi" panose="020E0802020502020306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latin typeface="Berlin Sans FB Demi" panose="020E0802020502020306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Berlin Sans FB Demi" panose="020E0802020502020306" pitchFamily="34" charset="0"/>
              </a:rPr>
              <a:t>Nouvelle/</a:t>
            </a:r>
            <a:r>
              <a:rPr lang="en-US" sz="3200" dirty="0" err="1" smtClean="0">
                <a:latin typeface="Berlin Sans FB Demi" panose="020E0802020502020306" pitchFamily="34" charset="0"/>
              </a:rPr>
              <a:t>vieille</a:t>
            </a:r>
            <a:endParaRPr lang="en-US" sz="3200" dirty="0">
              <a:latin typeface="Berlin Sans FB Demi" panose="020E0802020502020306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 smtClean="0">
              <a:latin typeface="Berlin Sans FB Demi" panose="020E0802020502020306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 smtClean="0">
                <a:latin typeface="Berlin Sans FB Demi" panose="020E0802020502020306" pitchFamily="34" charset="0"/>
              </a:rPr>
              <a:t>Econome</a:t>
            </a:r>
            <a:r>
              <a:rPr lang="en-US" sz="3200" dirty="0" smtClean="0">
                <a:latin typeface="Berlin Sans FB Demi" panose="020E0802020502020306" pitchFamily="34" charset="0"/>
              </a:rPr>
              <a:t> </a:t>
            </a:r>
            <a:r>
              <a:rPr lang="en-US" sz="3200" dirty="0" err="1" smtClean="0">
                <a:latin typeface="Berlin Sans FB Demi" panose="020E0802020502020306" pitchFamily="34" charset="0"/>
              </a:rPr>
              <a:t>en</a:t>
            </a:r>
            <a:r>
              <a:rPr lang="en-US" sz="3200" dirty="0" smtClean="0">
                <a:latin typeface="Berlin Sans FB Demi" panose="020E0802020502020306" pitchFamily="34" charset="0"/>
              </a:rPr>
              <a:t> carburant</a:t>
            </a:r>
          </a:p>
          <a:p>
            <a:endParaRPr lang="en-US" sz="3200" dirty="0" smtClean="0">
              <a:latin typeface="Berlin Sans FB Demi" panose="020E0802020502020306" pitchFamily="34" charset="0"/>
            </a:endParaRPr>
          </a:p>
          <a:p>
            <a:r>
              <a:rPr lang="en-US" sz="32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Je </a:t>
            </a:r>
            <a:r>
              <a:rPr lang="en-US" sz="3200" dirty="0" err="1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préfère</a:t>
            </a:r>
            <a:r>
              <a:rPr lang="en-US" sz="32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 que </a:t>
            </a:r>
            <a:r>
              <a:rPr lang="en-US" sz="3200" dirty="0" smtClean="0">
                <a:latin typeface="Berlin Sans FB Demi" panose="020E0802020502020306" pitchFamily="34" charset="0"/>
              </a:rPr>
              <a:t>ma </a:t>
            </a:r>
            <a:r>
              <a:rPr lang="en-US" sz="3200" dirty="0" err="1" smtClean="0">
                <a:latin typeface="Berlin Sans FB Demi" panose="020E0802020502020306" pitchFamily="34" charset="0"/>
              </a:rPr>
              <a:t>voiture</a:t>
            </a:r>
            <a:r>
              <a:rPr lang="en-US" sz="3200" dirty="0" smtClean="0">
                <a:latin typeface="Berlin Sans FB Demi" panose="020E0802020502020306" pitchFamily="34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aie</a:t>
            </a:r>
            <a:endParaRPr lang="en-US" sz="3200" dirty="0" smtClean="0">
              <a:solidFill>
                <a:srgbClr val="FF0000"/>
              </a:solidFill>
              <a:latin typeface="Berlin Sans FB Demi" panose="020E0802020502020306" pitchFamily="34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Berlin Sans FB Demi" panose="020E0802020502020306" pitchFamily="34" charset="0"/>
              </a:rPr>
              <a:t>Un grand (petit) </a:t>
            </a:r>
            <a:r>
              <a:rPr lang="en-US" sz="3200" dirty="0" err="1" smtClean="0">
                <a:latin typeface="Berlin Sans FB Demi" panose="020E0802020502020306" pitchFamily="34" charset="0"/>
              </a:rPr>
              <a:t>moteur</a:t>
            </a:r>
            <a:endParaRPr lang="en-US" sz="3200" dirty="0" smtClean="0">
              <a:latin typeface="Berlin Sans FB Demi" panose="020E0802020502020306" pitchFamily="34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Berlin Sans FB Demi" panose="020E0802020502020306" pitchFamily="34" charset="0"/>
              </a:rPr>
              <a:t>Des sieges </a:t>
            </a:r>
            <a:r>
              <a:rPr lang="en-US" sz="3200" dirty="0" err="1" smtClean="0">
                <a:latin typeface="Berlin Sans FB Demi" panose="020E0802020502020306" pitchFamily="34" charset="0"/>
              </a:rPr>
              <a:t>chauffés</a:t>
            </a:r>
            <a:endParaRPr lang="en-US" sz="3200" dirty="0" smtClean="0">
              <a:latin typeface="Berlin Sans FB Demi" panose="020E0802020502020306" pitchFamily="34" charset="0"/>
            </a:endParaRPr>
          </a:p>
          <a:p>
            <a:endParaRPr lang="en-US" sz="3200" dirty="0" smtClean="0">
              <a:latin typeface="Berlin Sans FB Demi" panose="020E0802020502020306" pitchFamily="34" charset="0"/>
            </a:endParaRPr>
          </a:p>
          <a:p>
            <a:endParaRPr lang="en-US" sz="3200" dirty="0">
              <a:latin typeface="Berlin Sans FB Demi" panose="020E0802020502020306" pitchFamily="34" charset="0"/>
            </a:endParaRPr>
          </a:p>
          <a:p>
            <a:endParaRPr lang="en-US" sz="32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6929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58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Berlin Sans FB Demi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2016-02-04T12:23:21Z</dcterms:created>
  <dcterms:modified xsi:type="dcterms:W3CDTF">2016-02-04T12:32:17Z</dcterms:modified>
</cp:coreProperties>
</file>